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15"/>
    <p:restoredTop sz="94576"/>
  </p:normalViewPr>
  <p:slideViewPr>
    <p:cSldViewPr snapToGrid="0" snapToObjects="1">
      <p:cViewPr varScale="1">
        <p:scale>
          <a:sx n="101" d="100"/>
          <a:sy n="101" d="100"/>
        </p:scale>
        <p:origin x="8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056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78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764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893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67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403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81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14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557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14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54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BD3E5-1FE5-4145-94D5-660AD6EE3A8C}" type="datetimeFigureOut">
              <a:rPr lang="en-US" smtClean="0"/>
              <a:t>5/23/19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22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9774C-7059-FA4E-849C-DF341DD162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Let’s practice!</a:t>
            </a:r>
          </a:p>
        </p:txBody>
      </p:sp>
    </p:spTree>
    <p:extLst>
      <p:ext uri="{BB962C8B-B14F-4D97-AF65-F5344CB8AC3E}">
        <p14:creationId xmlns:p14="http://schemas.microsoft.com/office/powerpoint/2010/main" val="6941722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E19C1-BBF3-8E42-8883-05EBECE04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5DFB2-5E5E-084F-99FA-41A9ABDB6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BC8DE-6A0F-AA4C-AA0E-B4B2951AFF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77720" y="266701"/>
            <a:ext cx="4988560" cy="6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788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82BF40-00C6-9847-9C98-91E498746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7506" y="738192"/>
            <a:ext cx="8916494" cy="611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34A377-6180-3E4D-8E84-FAEA8D147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4036" y="279400"/>
            <a:ext cx="8596264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302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B09AE-5BE6-4D4D-884B-53650F939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4EB34-0322-5B41-A049-4713E5928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CBEBC6-AA25-C348-93DA-76FB355D00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00200" y="241300"/>
            <a:ext cx="6210300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791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779907-74F0-FE43-B43F-05381DF44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5243" y="3064"/>
            <a:ext cx="8637219" cy="685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67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779907-74F0-FE43-B43F-05381DF44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5243" y="3064"/>
            <a:ext cx="8637219" cy="685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56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994B1-7E14-F948-AD12-75B30E7A3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0D7D9-F213-A849-A06F-FD20F1521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F03A27-1FCF-9E40-84A2-774E4A549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3406" y="0"/>
            <a:ext cx="79771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285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EAD05-9205-EB44-896E-D35EED1D1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24519-F58B-9D48-A590-B2F61C1CE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AF5B05-647A-D046-897B-F02C8DEE3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600" y="1200150"/>
            <a:ext cx="79248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839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E19C1-BBF3-8E42-8883-05EBECE04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5DFB2-5E5E-084F-99FA-41A9ABDB6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BC8DE-6A0F-AA4C-AA0E-B4B2951AFF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77720" y="266701"/>
            <a:ext cx="4988560" cy="6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343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3</Words>
  <Application>Microsoft Macintosh PowerPoint</Application>
  <PresentationFormat>On-screen Show (4:3)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Let’s practice!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practice!</dc:title>
  <dc:creator>Microsoft Office User</dc:creator>
  <cp:lastModifiedBy>Microsoft Office User</cp:lastModifiedBy>
  <cp:revision>2</cp:revision>
  <dcterms:created xsi:type="dcterms:W3CDTF">2019-05-14T18:59:31Z</dcterms:created>
  <dcterms:modified xsi:type="dcterms:W3CDTF">2019-05-23T19:35:25Z</dcterms:modified>
</cp:coreProperties>
</file>

<file path=docProps/thumbnail.jpeg>
</file>